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5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5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0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43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51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5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819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37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4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55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4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455592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acPp6fOqm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36043" y="3506271"/>
            <a:ext cx="6751133" cy="2268559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GRY I ZABAWY Z POKONYWANIEM TORU PRZESZKÓD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719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 przeszkód numer 1 </a:t>
            </a:r>
            <a:endParaRPr lang="pl-P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22738" y="2034863"/>
            <a:ext cx="8947401" cy="4584878"/>
          </a:xfrm>
        </p:spPr>
        <p:txBody>
          <a:bodyPr>
            <a:normAutofit/>
          </a:bodyPr>
          <a:lstStyle/>
          <a:p>
            <a:r>
              <a:rPr lang="pl-PL" dirty="0"/>
              <a:t>Start z siadu </a:t>
            </a:r>
            <a:r>
              <a:rPr lang="pl-PL" dirty="0" smtClean="0"/>
              <a:t>skrzyżnego,</a:t>
            </a:r>
          </a:p>
          <a:p>
            <a:r>
              <a:rPr lang="pl-PL" dirty="0" smtClean="0"/>
              <a:t>wejście </a:t>
            </a:r>
            <a:r>
              <a:rPr lang="pl-PL" dirty="0"/>
              <a:t>na skrzynię dowolnym sposobem, </a:t>
            </a:r>
            <a:endParaRPr lang="pl-PL" dirty="0" smtClean="0"/>
          </a:p>
          <a:p>
            <a:r>
              <a:rPr lang="pl-PL" dirty="0" smtClean="0"/>
              <a:t>przejście i zeskok </a:t>
            </a:r>
            <a:r>
              <a:rPr lang="pl-PL" dirty="0"/>
              <a:t>na materac </a:t>
            </a:r>
            <a:endParaRPr lang="pl-PL" dirty="0" smtClean="0"/>
          </a:p>
          <a:p>
            <a:r>
              <a:rPr lang="pl-PL" dirty="0"/>
              <a:t>p</a:t>
            </a:r>
            <a:r>
              <a:rPr lang="pl-PL" dirty="0" smtClean="0"/>
              <a:t>rzeskoki obunóż przez trzy </a:t>
            </a:r>
            <a:r>
              <a:rPr lang="pl-PL" dirty="0"/>
              <a:t>piłki </a:t>
            </a:r>
            <a:r>
              <a:rPr lang="pl-PL" dirty="0" smtClean="0"/>
              <a:t>lekarskie ustawione </a:t>
            </a:r>
            <a:r>
              <a:rPr lang="pl-PL" dirty="0"/>
              <a:t>jedna za </a:t>
            </a:r>
            <a:r>
              <a:rPr lang="pl-PL" dirty="0" smtClean="0"/>
              <a:t>drugą </a:t>
            </a:r>
          </a:p>
          <a:p>
            <a:r>
              <a:rPr lang="pl-PL" dirty="0" smtClean="0"/>
              <a:t>przejście </a:t>
            </a:r>
            <a:r>
              <a:rPr lang="pl-PL" dirty="0"/>
              <a:t>przez szarfy </a:t>
            </a:r>
            <a:endParaRPr lang="pl-PL" dirty="0" smtClean="0"/>
          </a:p>
          <a:p>
            <a:r>
              <a:rPr lang="pl-PL" dirty="0" smtClean="0"/>
              <a:t>czołganie </a:t>
            </a:r>
            <a:r>
              <a:rPr lang="pl-PL" dirty="0"/>
              <a:t>się na materacu </a:t>
            </a:r>
            <a:endParaRPr lang="pl-PL" dirty="0" smtClean="0"/>
          </a:p>
          <a:p>
            <a:r>
              <a:rPr lang="pl-PL" dirty="0" smtClean="0"/>
              <a:t>10 </a:t>
            </a:r>
            <a:r>
              <a:rPr lang="pl-PL" dirty="0"/>
              <a:t>skoków przez skakankę, </a:t>
            </a:r>
            <a:endParaRPr lang="pl-PL" dirty="0" smtClean="0"/>
          </a:p>
          <a:p>
            <a:r>
              <a:rPr lang="pl-PL" dirty="0" smtClean="0"/>
              <a:t>przeciąganie </a:t>
            </a:r>
            <a:r>
              <a:rPr lang="pl-PL" dirty="0"/>
              <a:t>się po ławeczce w leżeniu </a:t>
            </a:r>
            <a:r>
              <a:rPr lang="pl-PL" dirty="0" smtClean="0"/>
              <a:t>przodem,</a:t>
            </a:r>
          </a:p>
          <a:p>
            <a:r>
              <a:rPr lang="pl-PL" dirty="0" smtClean="0"/>
              <a:t>bieg </a:t>
            </a:r>
            <a:r>
              <a:rPr lang="pl-PL" dirty="0"/>
              <a:t>na czworakach do mety.</a:t>
            </a:r>
          </a:p>
        </p:txBody>
      </p:sp>
    </p:spTree>
    <p:extLst>
      <p:ext uri="{BB962C8B-B14F-4D97-AF65-F5344CB8AC3E}">
        <p14:creationId xmlns:p14="http://schemas.microsoft.com/office/powerpoint/2010/main" val="74602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4405" y="1712890"/>
            <a:ext cx="9015212" cy="4765184"/>
          </a:xfrm>
        </p:spPr>
        <p:txBody>
          <a:bodyPr>
            <a:normAutofit/>
          </a:bodyPr>
          <a:lstStyle/>
          <a:p>
            <a:r>
              <a:rPr lang="pl-PL" sz="2400" dirty="0" smtClean="0"/>
              <a:t>Przeskoki </a:t>
            </a:r>
            <a:r>
              <a:rPr lang="pl-PL" sz="2400" dirty="0"/>
              <a:t>przez poprzeczkę (2x</a:t>
            </a:r>
            <a:r>
              <a:rPr lang="pl-PL" sz="2400" dirty="0" smtClean="0"/>
              <a:t>)</a:t>
            </a:r>
            <a:endParaRPr lang="pl-PL" sz="2400" dirty="0"/>
          </a:p>
          <a:p>
            <a:r>
              <a:rPr lang="pl-PL" sz="2400" dirty="0" smtClean="0"/>
              <a:t>Bieg slalomem między pachołkami</a:t>
            </a:r>
            <a:endParaRPr lang="pl-PL" sz="2400" dirty="0"/>
          </a:p>
          <a:p>
            <a:r>
              <a:rPr lang="pl-PL" sz="2400" dirty="0" smtClean="0"/>
              <a:t>Skoki </a:t>
            </a:r>
            <a:r>
              <a:rPr lang="pl-PL" sz="2400" dirty="0"/>
              <a:t>na skakance (3x</a:t>
            </a:r>
            <a:r>
              <a:rPr lang="pl-PL" sz="2400" dirty="0" smtClean="0"/>
              <a:t>)</a:t>
            </a:r>
            <a:endParaRPr lang="pl-PL" sz="2400" dirty="0"/>
          </a:p>
          <a:p>
            <a:r>
              <a:rPr lang="pl-PL" sz="2400" dirty="0" smtClean="0"/>
              <a:t>Skoki przez </a:t>
            </a:r>
            <a:r>
              <a:rPr lang="pl-PL" sz="2400" dirty="0"/>
              <a:t>ławeczkę (3x</a:t>
            </a:r>
            <a:r>
              <a:rPr lang="pl-PL" sz="2400" dirty="0" smtClean="0"/>
              <a:t>)</a:t>
            </a:r>
            <a:endParaRPr lang="pl-PL" sz="2400" dirty="0"/>
          </a:p>
          <a:p>
            <a:r>
              <a:rPr lang="pl-PL" sz="2400" dirty="0" smtClean="0"/>
              <a:t>Czołganie </a:t>
            </a:r>
            <a:r>
              <a:rPr lang="pl-PL" sz="2400" dirty="0"/>
              <a:t>na materacach pod płotkami </a:t>
            </a:r>
            <a:r>
              <a:rPr lang="pl-PL" sz="2400" dirty="0" smtClean="0"/>
              <a:t>lekkoatletycznymi</a:t>
            </a:r>
            <a:endParaRPr lang="pl-PL" sz="2400" dirty="0"/>
          </a:p>
          <a:p>
            <a:r>
              <a:rPr lang="pl-PL" sz="2400" dirty="0" smtClean="0"/>
              <a:t>Przejście </a:t>
            </a:r>
            <a:r>
              <a:rPr lang="pl-PL" sz="2400" dirty="0"/>
              <a:t>przez </a:t>
            </a:r>
            <a:r>
              <a:rPr lang="pl-PL" sz="2400" dirty="0" smtClean="0"/>
              <a:t>szarfę</a:t>
            </a:r>
            <a:endParaRPr lang="pl-PL" sz="2400" dirty="0"/>
          </a:p>
          <a:p>
            <a:r>
              <a:rPr lang="pl-PL" sz="2400" dirty="0" smtClean="0"/>
              <a:t>Kozłowanie </a:t>
            </a:r>
            <a:r>
              <a:rPr lang="pl-PL" sz="2400" dirty="0"/>
              <a:t>piłki do mety</a:t>
            </a:r>
            <a:r>
              <a:rPr lang="pl-PL" sz="2400" dirty="0" smtClean="0"/>
              <a:t>.</a:t>
            </a:r>
          </a:p>
          <a:p>
            <a:pPr marL="6160" indent="0">
              <a:buNone/>
            </a:pPr>
            <a:r>
              <a:rPr lang="pl-PL" sz="2400" dirty="0">
                <a:solidFill>
                  <a:schemeClr val="accent5"/>
                </a:solidFill>
              </a:rPr>
              <a:t>Uczniowie pokonują tor przeszkód dwukrotnie.</a:t>
            </a:r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 przeszkód numer 2</a:t>
            </a:r>
            <a:endParaRPr lang="pl-P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592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 przeszkód numer 3</a:t>
            </a:r>
            <a:endParaRPr lang="pl-P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96980" y="1712890"/>
            <a:ext cx="8973159" cy="4700789"/>
          </a:xfrm>
        </p:spPr>
        <p:txBody>
          <a:bodyPr>
            <a:normAutofit fontScale="92500" lnSpcReduction="20000"/>
          </a:bodyPr>
          <a:lstStyle/>
          <a:p>
            <a:pPr marL="6160" indent="0">
              <a:buNone/>
            </a:pPr>
            <a:r>
              <a:rPr lang="pl-PL" dirty="0" smtClean="0"/>
              <a:t>Dwa zespoły </a:t>
            </a:r>
            <a:r>
              <a:rPr lang="pl-PL" dirty="0"/>
              <a:t>o takiej samej liczbie uczestników pokonują </a:t>
            </a:r>
            <a:r>
              <a:rPr lang="pl-PL" dirty="0" smtClean="0"/>
              <a:t>następujące przeszkody:</a:t>
            </a:r>
          </a:p>
          <a:p>
            <a:pPr marL="6160" indent="0">
              <a:buNone/>
            </a:pPr>
            <a:endParaRPr lang="pl-PL" dirty="0"/>
          </a:p>
          <a:p>
            <a:r>
              <a:rPr lang="pl-PL" dirty="0" smtClean="0"/>
              <a:t>na </a:t>
            </a:r>
            <a:r>
              <a:rPr lang="pl-PL" dirty="0"/>
              <a:t>sygnał bieg pierwszych do chorągiewki i okrążenie jej nie dotykając,</a:t>
            </a:r>
          </a:p>
          <a:p>
            <a:r>
              <a:rPr lang="pl-PL" dirty="0" smtClean="0"/>
              <a:t>bieg </a:t>
            </a:r>
            <a:r>
              <a:rPr lang="pl-PL" dirty="0"/>
              <a:t>do płotka i przejście pod nim w dowolny sposób ,</a:t>
            </a:r>
          </a:p>
          <a:p>
            <a:r>
              <a:rPr lang="pl-PL" dirty="0" err="1" smtClean="0"/>
              <a:t>czworakowanie</a:t>
            </a:r>
            <a:r>
              <a:rPr lang="pl-PL" dirty="0" smtClean="0"/>
              <a:t> </a:t>
            </a:r>
            <a:r>
              <a:rPr lang="pl-PL" dirty="0"/>
              <a:t>do materaca</a:t>
            </a:r>
            <a:r>
              <a:rPr lang="pl-PL" dirty="0" smtClean="0"/>
              <a:t>,</a:t>
            </a:r>
          </a:p>
          <a:p>
            <a:r>
              <a:rPr lang="pl-PL" dirty="0"/>
              <a:t>c</a:t>
            </a:r>
            <a:r>
              <a:rPr lang="pl-PL" dirty="0" smtClean="0"/>
              <a:t>zołganie się po materacu,</a:t>
            </a:r>
            <a:endParaRPr lang="pl-PL" dirty="0"/>
          </a:p>
          <a:p>
            <a:r>
              <a:rPr lang="pl-PL" dirty="0" smtClean="0"/>
              <a:t>bieg </a:t>
            </a:r>
            <a:r>
              <a:rPr lang="pl-PL" dirty="0"/>
              <a:t>tyłem do linii mety</a:t>
            </a:r>
          </a:p>
          <a:p>
            <a:r>
              <a:rPr lang="pl-PL" dirty="0" smtClean="0"/>
              <a:t>Każde </a:t>
            </a:r>
            <a:r>
              <a:rPr lang="pl-PL" dirty="0"/>
              <a:t>następne dziecko z rzędu rozpoczyna bieg</a:t>
            </a:r>
            <a:r>
              <a:rPr lang="pl-PL" dirty="0" smtClean="0"/>
              <a:t>, kiedy </a:t>
            </a:r>
            <a:r>
              <a:rPr lang="pl-PL" dirty="0"/>
              <a:t>jego poprzednik przechodzi pod płotkiem</a:t>
            </a:r>
            <a:r>
              <a:rPr lang="pl-PL" dirty="0" smtClean="0"/>
              <a:t>.</a:t>
            </a:r>
          </a:p>
          <a:p>
            <a:r>
              <a:rPr lang="pl-PL" dirty="0" smtClean="0"/>
              <a:t>Wygrywa </a:t>
            </a:r>
            <a:r>
              <a:rPr lang="pl-PL" dirty="0"/>
              <a:t>rząd ,</a:t>
            </a:r>
            <a:r>
              <a:rPr lang="pl-PL" dirty="0" smtClean="0"/>
              <a:t>który pierwszy </a:t>
            </a:r>
            <a:r>
              <a:rPr lang="pl-PL" dirty="0"/>
              <a:t>ukończy pokonywanie przeszkód .</a:t>
            </a:r>
          </a:p>
        </p:txBody>
      </p:sp>
    </p:spTree>
    <p:extLst>
      <p:ext uri="{BB962C8B-B14F-4D97-AF65-F5344CB8AC3E}">
        <p14:creationId xmlns:p14="http://schemas.microsoft.com/office/powerpoint/2010/main" val="40002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Filmik</a:t>
            </a:r>
            <a:endParaRPr lang="pl-P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_acPp6fOqm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99819" y="2224512"/>
            <a:ext cx="6073662" cy="3416435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3199819" y="5743978"/>
            <a:ext cx="6073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/>
              <a:t>Link: https://www.youtube.com/watch?v=_acPp6fOqm4</a:t>
            </a:r>
          </a:p>
        </p:txBody>
      </p:sp>
    </p:spTree>
    <p:extLst>
      <p:ext uri="{BB962C8B-B14F-4D97-AF65-F5344CB8AC3E}">
        <p14:creationId xmlns:p14="http://schemas.microsoft.com/office/powerpoint/2010/main" val="31900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20</TotalTime>
  <Words>206</Words>
  <Application>Microsoft Office PowerPoint</Application>
  <PresentationFormat>Panoramiczny</PresentationFormat>
  <Paragraphs>33</Paragraphs>
  <Slides>5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MS Shell Dlg 2</vt:lpstr>
      <vt:lpstr>Wingdings</vt:lpstr>
      <vt:lpstr>Wingdings 3</vt:lpstr>
      <vt:lpstr>Madison</vt:lpstr>
      <vt:lpstr>GRY I ZABAWY Z POKONYWANIEM TORU PRZESZKÓD</vt:lpstr>
      <vt:lpstr>Tor przeszkód numer 1 </vt:lpstr>
      <vt:lpstr>Tor przeszkód numer 2</vt:lpstr>
      <vt:lpstr>Tor przeszkód numer 3</vt:lpstr>
      <vt:lpstr>Filmik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GRY I ZABAWY Z POKONYWANIEM TORU PRZESZKÓD</dc:title>
  <dc:creator>Admin1</dc:creator>
  <cp:lastModifiedBy>admin</cp:lastModifiedBy>
  <cp:revision>3</cp:revision>
  <dcterms:created xsi:type="dcterms:W3CDTF">2020-05-07T09:43:33Z</dcterms:created>
  <dcterms:modified xsi:type="dcterms:W3CDTF">2020-05-12T19:48:09Z</dcterms:modified>
</cp:coreProperties>
</file>